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68" r:id="rId14"/>
    <p:sldId id="270" r:id="rId15"/>
    <p:sldId id="271" r:id="rId16"/>
    <p:sldId id="273" r:id="rId17"/>
    <p:sldId id="285" r:id="rId18"/>
    <p:sldId id="278" r:id="rId19"/>
    <p:sldId id="276" r:id="rId20"/>
    <p:sldId id="277" r:id="rId21"/>
    <p:sldId id="279" r:id="rId22"/>
    <p:sldId id="280" r:id="rId23"/>
    <p:sldId id="287" r:id="rId24"/>
    <p:sldId id="284" r:id="rId25"/>
    <p:sldId id="282" r:id="rId26"/>
    <p:sldId id="283" r:id="rId27"/>
    <p:sldId id="266" r:id="rId28"/>
    <p:sldId id="288" r:id="rId29"/>
    <p:sldId id="289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  <p14:sldId id="268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79"/>
            <p14:sldId id="280"/>
            <p14:sldId id="287"/>
            <p14:sldId id="284"/>
            <p14:sldId id="282"/>
            <p14:sldId id="283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49228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57337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557337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57213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Does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Reviews Matter for the Hosts Joining Airbnb?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Neighbourhoods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589"/>
            <a:ext cx="10515600" cy="4905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r>
              <a:rPr lang="en-IN" sz="2000" b="1" dirty="0"/>
              <a:t>What are the factors for success of </a:t>
            </a:r>
            <a:r>
              <a:rPr lang="en-IN" sz="2000" b="1" dirty="0" err="1"/>
              <a:t>airbnb</a:t>
            </a:r>
            <a:r>
              <a:rPr lang="en-IN" sz="2000" b="1" dirty="0"/>
              <a:t> business? 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/>
              <a:t>Renting Price based on the Accommodates  – Useful for Both Guests ( Choosing the best neighbourhood place according to their budget ) and for the Hosts ( Can decide on th</a:t>
            </a:r>
            <a:r>
              <a:rPr lang="en-IN" sz="1800" dirty="0" smtClean="0"/>
              <a:t>e rent prices or rent out the property based on profit)</a:t>
            </a:r>
            <a:endParaRPr lang="en-IN" sz="1800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064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Implementing the NLP Model for sentiment analysis to work on the Reviews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Covering more countries to know the actual                                             Airbnb Business strategy.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Building a machine learning model for finding                                               the important features in the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Work on finding more accurate data of having actual average </a:t>
            </a:r>
            <a:r>
              <a:rPr lang="en-IN" dirty="0" smtClean="0"/>
              <a:t>prices per night or Building </a:t>
            </a:r>
            <a:r>
              <a:rPr lang="en-IN" dirty="0"/>
              <a:t>a predictive/sequence model to predict the base Airbnb prices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Images attracts people to book the properties– May be some kind of image processing analysis to predict the guest choice.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14" y="2943225"/>
            <a:ext cx="3486150" cy="21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</a:t>
            </a:r>
            <a:r>
              <a:rPr lang="en-IN" sz="2400" dirty="0" smtClean="0"/>
              <a:t>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</a:t>
            </a:r>
            <a:r>
              <a:rPr lang="en-IN" sz="2400" dirty="0" smtClean="0"/>
              <a:t>berlin. </a:t>
            </a:r>
            <a:r>
              <a:rPr lang="en-IN" sz="2400" dirty="0" smtClean="0"/>
              <a:t>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</TotalTime>
  <Words>612</Words>
  <Application>Microsoft Office PowerPoint</Application>
  <PresentationFormat>Widescreen</PresentationFormat>
  <Paragraphs>134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Top 20 Berlin Airbnb Locations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Does Reviews Matter for the Hosts Joining Airbnb?  </vt:lpstr>
      <vt:lpstr> Data Analysis : Judging the Hosts Response ?  </vt:lpstr>
      <vt:lpstr> Data Analysis : Property , Room Types Vs Price  </vt:lpstr>
      <vt:lpstr> Data Analysis : Neighbourhood Vs Profit  </vt:lpstr>
      <vt:lpstr> Data Analysis : Distance Vs Price </vt:lpstr>
      <vt:lpstr> Data Analysis : Distance Vs Neighbourhoods </vt:lpstr>
      <vt:lpstr> Data Analysis : Top Ratings Restuarants/Café/Bar </vt:lpstr>
      <vt:lpstr>PowerPoint Presentation</vt:lpstr>
      <vt:lpstr>PowerPoint Presentation</vt:lpstr>
      <vt:lpstr>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117</cp:revision>
  <dcterms:created xsi:type="dcterms:W3CDTF">2019-09-28T02:21:47Z</dcterms:created>
  <dcterms:modified xsi:type="dcterms:W3CDTF">2019-10-01T10:08:52Z</dcterms:modified>
</cp:coreProperties>
</file>